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63" r:id="rId3"/>
    <p:sldId id="304" r:id="rId4"/>
    <p:sldId id="266" r:id="rId5"/>
    <p:sldId id="305" r:id="rId6"/>
    <p:sldId id="306" r:id="rId7"/>
    <p:sldId id="307" r:id="rId8"/>
    <p:sldId id="308" r:id="rId9"/>
    <p:sldId id="271" r:id="rId10"/>
    <p:sldId id="259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1129"/>
    <a:srgbClr val="383636"/>
    <a:srgbClr val="FBE0CC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7" d="100"/>
          <a:sy n="127" d="100"/>
        </p:scale>
        <p:origin x="1362" y="15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2.png>
</file>

<file path=ppt/media/image3.png>
</file>

<file path=ppt/media/image4.tiff>
</file>

<file path=ppt/media/image5.tiff>
</file>

<file path=ppt/media/image6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F246A-F761-4B91-9986-E21B4CA0B2B8}" type="datetimeFigureOut">
              <a:rPr lang="en-US" smtClean="0"/>
              <a:t>3/27/22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DA5215-DD15-45B1-A400-450C46C23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75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62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16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466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028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92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09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43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651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1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726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69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BE3AFA-EE54-465A-901C-BB64A4FC58D5}" type="datetimeFigureOut">
              <a:rPr lang="en-US" smtClean="0"/>
              <a:t>3/27/22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14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team2.pfcnyc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83455-8830-49F9-9FF0-E811311506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5C7B6B-6872-43E3-B64D-8CC517038E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E3FABC2-166C-48ED-8655-6873114264FE}"/>
              </a:ext>
            </a:extLst>
          </p:cNvPr>
          <p:cNvGrpSpPr/>
          <p:nvPr/>
        </p:nvGrpSpPr>
        <p:grpSpPr>
          <a:xfrm>
            <a:off x="1" y="0"/>
            <a:ext cx="9144001" cy="5143500"/>
            <a:chOff x="1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19870DB-045F-4EF0-806D-7E8C02D017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0272"/>
            <a:stretch/>
          </p:blipFill>
          <p:spPr>
            <a:xfrm>
              <a:off x="1" y="0"/>
              <a:ext cx="12192000" cy="6858000"/>
            </a:xfrm>
            <a:prstGeom prst="rect">
              <a:avLst/>
            </a:prstGeom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6034CC9-C909-4D6B-BA0C-82D3BF6D37A5}"/>
                </a:ext>
              </a:extLst>
            </p:cNvPr>
            <p:cNvCxnSpPr>
              <a:cxnSpLocks/>
            </p:cNvCxnSpPr>
            <p:nvPr/>
          </p:nvCxnSpPr>
          <p:spPr>
            <a:xfrm>
              <a:off x="1826811" y="1497477"/>
              <a:ext cx="8538377" cy="0"/>
            </a:xfrm>
            <a:prstGeom prst="line">
              <a:avLst/>
            </a:prstGeom>
            <a:ln w="28575">
              <a:solidFill>
                <a:srgbClr val="FFC62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33D4205-EDFF-4CA7-87D8-203B5CF31104}"/>
                </a:ext>
              </a:extLst>
            </p:cNvPr>
            <p:cNvCxnSpPr>
              <a:cxnSpLocks/>
            </p:cNvCxnSpPr>
            <p:nvPr/>
          </p:nvCxnSpPr>
          <p:spPr>
            <a:xfrm>
              <a:off x="1837394" y="5459589"/>
              <a:ext cx="3762293" cy="0"/>
            </a:xfrm>
            <a:prstGeom prst="line">
              <a:avLst/>
            </a:prstGeom>
            <a:ln w="28575">
              <a:solidFill>
                <a:srgbClr val="FFC62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877FDC5-C720-4820-A9C5-FC17A0A0CC23}"/>
                </a:ext>
              </a:extLst>
            </p:cNvPr>
            <p:cNvSpPr/>
            <p:nvPr/>
          </p:nvSpPr>
          <p:spPr>
            <a:xfrm>
              <a:off x="5589104" y="4853629"/>
              <a:ext cx="1013791" cy="1013791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C6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sz="900" b="1" dirty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dobe Garamond Pro Bold" panose="02020702060506020403" pitchFamily="18" charset="0"/>
                </a:rPr>
                <a:t>PRESENTER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2178CED-0F0A-465D-A867-B2179376F9CB}"/>
              </a:ext>
            </a:extLst>
          </p:cNvPr>
          <p:cNvSpPr txBox="1"/>
          <p:nvPr/>
        </p:nvSpPr>
        <p:spPr>
          <a:xfrm>
            <a:off x="5199378" y="3888593"/>
            <a:ext cx="217743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b="1" dirty="0">
                <a:solidFill>
                  <a:srgbClr val="FFC000"/>
                </a:solidFill>
                <a:latin typeface="Adobe Garamond Pro Bold" panose="02020702060506020403" pitchFamily="18" charset="0"/>
              </a:rPr>
              <a:t>PRATUSHA RAYA</a:t>
            </a:r>
            <a:endParaRPr lang="en-US" sz="1100" b="1" dirty="0">
              <a:solidFill>
                <a:srgbClr val="FFC000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F431480-690B-4EC7-83D9-97BE92D6A2E7}"/>
              </a:ext>
            </a:extLst>
          </p:cNvPr>
          <p:cNvCxnSpPr>
            <a:cxnSpLocks/>
          </p:cNvCxnSpPr>
          <p:nvPr/>
        </p:nvCxnSpPr>
        <p:spPr>
          <a:xfrm>
            <a:off x="4940264" y="3925144"/>
            <a:ext cx="2821720" cy="0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2987451-DBEA-4474-84CC-2C281CDD2BD7}"/>
              </a:ext>
            </a:extLst>
          </p:cNvPr>
          <p:cNvCxnSpPr>
            <a:cxnSpLocks/>
          </p:cNvCxnSpPr>
          <p:nvPr/>
        </p:nvCxnSpPr>
        <p:spPr>
          <a:xfrm>
            <a:off x="4942647" y="4102149"/>
            <a:ext cx="2821720" cy="0"/>
          </a:xfrm>
          <a:prstGeom prst="line">
            <a:avLst/>
          </a:prstGeom>
          <a:ln w="127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71BBFDF-E8B0-4196-B237-ACC8D0817759}"/>
              </a:ext>
            </a:extLst>
          </p:cNvPr>
          <p:cNvGrpSpPr/>
          <p:nvPr/>
        </p:nvGrpSpPr>
        <p:grpSpPr>
          <a:xfrm>
            <a:off x="-3" y="1731523"/>
            <a:ext cx="9144002" cy="1481287"/>
            <a:chOff x="628651" y="-8377407"/>
            <a:chExt cx="13529802" cy="2817966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178CB8A-0A4D-4823-953A-7BD7CE70B762}"/>
                </a:ext>
              </a:extLst>
            </p:cNvPr>
            <p:cNvSpPr/>
            <p:nvPr/>
          </p:nvSpPr>
          <p:spPr>
            <a:xfrm>
              <a:off x="628651" y="-7985177"/>
              <a:ext cx="13529802" cy="2410287"/>
            </a:xfrm>
            <a:prstGeom prst="rect">
              <a:avLst/>
            </a:prstGeom>
            <a:gradFill flip="none" rotWithShape="1">
              <a:gsLst>
                <a:gs pos="14000">
                  <a:schemeClr val="accent4">
                    <a:lumMod val="0"/>
                    <a:lumOff val="100000"/>
                    <a:alpha val="70320"/>
                  </a:schemeClr>
                </a:gs>
                <a:gs pos="0">
                  <a:schemeClr val="accent4">
                    <a:lumMod val="0"/>
                    <a:lumOff val="100000"/>
                  </a:schemeClr>
                </a:gs>
                <a:gs pos="75000">
                  <a:schemeClr val="accent4">
                    <a:lumMod val="10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800" dirty="0"/>
            </a:p>
          </p:txBody>
        </p:sp>
        <p:sp>
          <p:nvSpPr>
            <p:cNvPr id="39" name="Title 1">
              <a:extLst>
                <a:ext uri="{FF2B5EF4-FFF2-40B4-BE49-F238E27FC236}">
                  <a16:creationId xmlns:a16="http://schemas.microsoft.com/office/drawing/2014/main" id="{70F6E2CD-1A2C-43E4-92FC-C3EBF006094A}"/>
                </a:ext>
              </a:extLst>
            </p:cNvPr>
            <p:cNvSpPr txBox="1">
              <a:spLocks/>
            </p:cNvSpPr>
            <p:nvPr/>
          </p:nvSpPr>
          <p:spPr>
            <a:xfrm>
              <a:off x="2359796" y="-8377407"/>
              <a:ext cx="10067511" cy="2817966"/>
            </a:xfrm>
            <a:prstGeom prst="rect">
              <a:avLst/>
            </a:prstGeom>
            <a:ln>
              <a:noFill/>
            </a:ln>
          </p:spPr>
          <p:txBody>
            <a:bodyPr vert="horz" lIns="0" tIns="91440" rIns="0" bIns="9144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LET’S ADVENTURE</a:t>
              </a:r>
              <a:b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&amp; </a:t>
              </a:r>
              <a:b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EXPERIENCE TOGETHER</a:t>
              </a:r>
              <a:b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SPRINT #1 REVIEW MEETING</a:t>
              </a:r>
              <a:endPara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sz="1000" dirty="0"/>
            </a:p>
          </p:txBody>
        </p:sp>
      </p:grpSp>
      <p:pic>
        <p:nvPicPr>
          <p:cNvPr id="40" name="Picture 39" descr="Logo&#10;&#10;Description automatically generated">
            <a:extLst>
              <a:ext uri="{FF2B5EF4-FFF2-40B4-BE49-F238E27FC236}">
                <a16:creationId xmlns:a16="http://schemas.microsoft.com/office/drawing/2014/main" id="{68E25BE6-C9A8-42A9-BD07-8B842D6037F5}"/>
              </a:ext>
            </a:extLst>
          </p:cNvPr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403" r="89990">
                        <a14:foregroundMark x1="44995" y1="11300" x2="44995" y2="11300"/>
                        <a14:foregroundMark x1="42467" y1="11000" x2="54904" y2="11600"/>
                        <a14:foregroundMark x1="54499" y1="11000" x2="43883" y2="10100"/>
                        <a14:foregroundMark x1="10069" y1="53932" x2="10415" y2="55300"/>
                        <a14:backgroundMark x1="10111" y1="35500" x2="10111" y2="35500"/>
                        <a14:backgroundMark x1="8797" y1="46300" x2="8797" y2="46300"/>
                        <a14:backgroundMark x1="8898" y1="52200" x2="8797" y2="51500"/>
                        <a14:backgroundMark x1="8898" y1="44700" x2="8898" y2="46800"/>
                        <a14:backgroundMark x1="8696" y1="50900" x2="9100" y2="52900"/>
                        <a14:backgroundMark x1="8595" y1="52500" x2="9201" y2="53500"/>
                        <a14:backgroundMark x1="8999" y1="53000" x2="9505" y2="53600"/>
                        <a14:backgroundMark x1="8797" y1="52800" x2="9302" y2="53600"/>
                        <a14:backgroundMark x1="9100" y1="52900" x2="9505" y2="53800"/>
                        <a14:backgroundMark x1="9100" y1="52800" x2="9606" y2="54100"/>
                      </a14:backgroundRemoval>
                    </a14:imgEffect>
                  </a14:imgLayer>
                </a14:imgProps>
              </a:ext>
            </a:extLst>
          </a:blip>
          <a:srcRect t="6059" b="9011"/>
          <a:stretch/>
        </p:blipFill>
        <p:spPr>
          <a:xfrm>
            <a:off x="7907075" y="2014830"/>
            <a:ext cx="1270905" cy="1121178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41" name="Picture 40" descr="Logo&#10;&#10;Description automatically generated">
            <a:extLst>
              <a:ext uri="{FF2B5EF4-FFF2-40B4-BE49-F238E27FC236}">
                <a16:creationId xmlns:a16="http://schemas.microsoft.com/office/drawing/2014/main" id="{DEA0FC3D-5D2F-4E7C-85F1-93AAD10E8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00" y="2075332"/>
            <a:ext cx="1015798" cy="991728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F98732BB-C88F-4365-B348-16CCE3358AE8}"/>
              </a:ext>
            </a:extLst>
          </p:cNvPr>
          <p:cNvSpPr/>
          <p:nvPr/>
        </p:nvSpPr>
        <p:spPr>
          <a:xfrm>
            <a:off x="-6" y="-555"/>
            <a:ext cx="9144000" cy="5143500"/>
          </a:xfrm>
          <a:prstGeom prst="rect">
            <a:avLst/>
          </a:prstGeom>
          <a:noFill/>
          <a:ln w="12700" cap="rnd" cmpd="sng">
            <a:solidFill>
              <a:srgbClr val="FFC000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custGeom>
                    <a:avLst/>
                    <a:gdLst>
                      <a:gd name="connsiteX0" fmla="*/ 0 w 12192000"/>
                      <a:gd name="connsiteY0" fmla="*/ 0 h 6858000"/>
                      <a:gd name="connsiteX1" fmla="*/ 12192000 w 12192000"/>
                      <a:gd name="connsiteY1" fmla="*/ 0 h 6858000"/>
                      <a:gd name="connsiteX2" fmla="*/ 12192000 w 12192000"/>
                      <a:gd name="connsiteY2" fmla="*/ 6858000 h 6858000"/>
                      <a:gd name="connsiteX3" fmla="*/ 0 w 12192000"/>
                      <a:gd name="connsiteY3" fmla="*/ 6858000 h 6858000"/>
                      <a:gd name="connsiteX4" fmla="*/ 0 w 12192000"/>
                      <a:gd name="connsiteY4" fmla="*/ 0 h 6858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92000" h="6858000" extrusionOk="0">
                        <a:moveTo>
                          <a:pt x="0" y="0"/>
                        </a:moveTo>
                        <a:cubicBezTo>
                          <a:pt x="4137690" y="118645"/>
                          <a:pt x="7294484" y="116012"/>
                          <a:pt x="12192000" y="0"/>
                        </a:cubicBezTo>
                        <a:cubicBezTo>
                          <a:pt x="12059118" y="1167935"/>
                          <a:pt x="12276951" y="5720177"/>
                          <a:pt x="12192000" y="6858000"/>
                        </a:cubicBezTo>
                        <a:cubicBezTo>
                          <a:pt x="10871685" y="6992600"/>
                          <a:pt x="5389075" y="6700804"/>
                          <a:pt x="0" y="6858000"/>
                        </a:cubicBezTo>
                        <a:cubicBezTo>
                          <a:pt x="-20187" y="5183322"/>
                          <a:pt x="-152480" y="8571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r="10200000" algn="br" rotWithShape="0">
              <a:prstClr val="black">
                <a:alpha val="7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n>
                <a:solidFill>
                  <a:srgbClr val="FFC000"/>
                </a:solidFill>
              </a:ln>
              <a:noFill/>
              <a:effectLst>
                <a:glow rad="558800">
                  <a:schemeClr val="accent1">
                    <a:alpha val="40000"/>
                  </a:schemeClr>
                </a:glow>
                <a:outerShdw blurRad="342900" dist="50800" dir="5400000" sx="47000" sy="47000" algn="ctr" rotWithShape="0">
                  <a:schemeClr val="tx1">
                    <a:alpha val="43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81475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58D79-74BC-4680-B5EE-4CA76930E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3ACEE0-C6C4-480E-A86D-9EA3D22D8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0B27011-422D-4820-93CF-E3C0F914780B}"/>
              </a:ext>
            </a:extLst>
          </p:cNvPr>
          <p:cNvSpPr/>
          <p:nvPr/>
        </p:nvSpPr>
        <p:spPr>
          <a:xfrm>
            <a:off x="-1" y="2218816"/>
            <a:ext cx="9144001" cy="7058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26C50-C90F-417D-820F-9168DBFF48F1}"/>
              </a:ext>
            </a:extLst>
          </p:cNvPr>
          <p:cNvSpPr txBox="1"/>
          <p:nvPr/>
        </p:nvSpPr>
        <p:spPr>
          <a:xfrm>
            <a:off x="1295590" y="2258692"/>
            <a:ext cx="6409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Thank You!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AEE20C-5374-45A6-A8C6-C20C93006424}"/>
              </a:ext>
            </a:extLst>
          </p:cNvPr>
          <p:cNvSpPr/>
          <p:nvPr/>
        </p:nvSpPr>
        <p:spPr>
          <a:xfrm>
            <a:off x="0" y="-1"/>
            <a:ext cx="9144000" cy="5143500"/>
          </a:xfrm>
          <a:prstGeom prst="rect">
            <a:avLst/>
          </a:prstGeom>
          <a:noFill/>
          <a:ln w="31750" cap="rnd" cmpd="dbl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custGeom>
                    <a:avLst/>
                    <a:gdLst>
                      <a:gd name="connsiteX0" fmla="*/ 0 w 12192000"/>
                      <a:gd name="connsiteY0" fmla="*/ 0 h 6858000"/>
                      <a:gd name="connsiteX1" fmla="*/ 12192000 w 12192000"/>
                      <a:gd name="connsiteY1" fmla="*/ 0 h 6858000"/>
                      <a:gd name="connsiteX2" fmla="*/ 12192000 w 12192000"/>
                      <a:gd name="connsiteY2" fmla="*/ 6858000 h 6858000"/>
                      <a:gd name="connsiteX3" fmla="*/ 0 w 12192000"/>
                      <a:gd name="connsiteY3" fmla="*/ 6858000 h 6858000"/>
                      <a:gd name="connsiteX4" fmla="*/ 0 w 12192000"/>
                      <a:gd name="connsiteY4" fmla="*/ 0 h 6858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92000" h="6858000" extrusionOk="0">
                        <a:moveTo>
                          <a:pt x="0" y="0"/>
                        </a:moveTo>
                        <a:cubicBezTo>
                          <a:pt x="4137690" y="118645"/>
                          <a:pt x="7294484" y="116012"/>
                          <a:pt x="12192000" y="0"/>
                        </a:cubicBezTo>
                        <a:cubicBezTo>
                          <a:pt x="12059118" y="1167935"/>
                          <a:pt x="12276951" y="5720177"/>
                          <a:pt x="12192000" y="6858000"/>
                        </a:cubicBezTo>
                        <a:cubicBezTo>
                          <a:pt x="10871685" y="6992600"/>
                          <a:pt x="5389075" y="6700804"/>
                          <a:pt x="0" y="6858000"/>
                        </a:cubicBezTo>
                        <a:cubicBezTo>
                          <a:pt x="-20187" y="5183322"/>
                          <a:pt x="-152480" y="8571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n>
                <a:solidFill>
                  <a:srgbClr val="FFC000"/>
                </a:solidFill>
              </a:ln>
              <a:noFill/>
              <a:effectLst>
                <a:glow rad="558800">
                  <a:schemeClr val="accent1">
                    <a:alpha val="40000"/>
                  </a:schemeClr>
                </a:glow>
                <a:outerShdw blurRad="342900" dist="50800" dir="5400000" sx="47000" sy="47000" algn="ctr" rotWithShape="0">
                  <a:schemeClr val="tx1">
                    <a:alpha val="43000"/>
                  </a:schemeClr>
                </a:outerShdw>
              </a:effectLst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1810CB2-2CB6-45AF-AAAE-3FA0A3810D2F}"/>
              </a:ext>
            </a:extLst>
          </p:cNvPr>
          <p:cNvGrpSpPr/>
          <p:nvPr/>
        </p:nvGrpSpPr>
        <p:grpSpPr>
          <a:xfrm>
            <a:off x="228600" y="228600"/>
            <a:ext cx="8686800" cy="4479728"/>
            <a:chOff x="228600" y="228600"/>
            <a:chExt cx="8686800" cy="447972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F52E0E7-3413-4388-B1B1-806928C90FA3}"/>
                </a:ext>
              </a:extLst>
            </p:cNvPr>
            <p:cNvSpPr/>
            <p:nvPr/>
          </p:nvSpPr>
          <p:spPr>
            <a:xfrm>
              <a:off x="228600" y="228600"/>
              <a:ext cx="8543925" cy="4311869"/>
            </a:xfrm>
            <a:prstGeom prst="rect">
              <a:avLst/>
            </a:prstGeom>
            <a:no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E24E90F-D36D-4FBF-9BAD-5F92F8E74E05}"/>
                </a:ext>
              </a:extLst>
            </p:cNvPr>
            <p:cNvSpPr/>
            <p:nvPr/>
          </p:nvSpPr>
          <p:spPr>
            <a:xfrm>
              <a:off x="371475" y="371435"/>
              <a:ext cx="8543925" cy="4336893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73179F03-1045-4495-90F1-003DC868A9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966" y="328386"/>
            <a:ext cx="1772886" cy="9396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FE59C2CF-E989-A547-97B3-24F85972A0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47" y="328387"/>
            <a:ext cx="1772886" cy="9396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201392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ED3DC-8F64-4E34-A88D-4FFF12691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01736"/>
            <a:ext cx="7886701" cy="333998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did we accomplish?</a:t>
            </a:r>
          </a:p>
          <a:p>
            <a:pPr algn="just"/>
            <a:r>
              <a:rPr lang="en-US" sz="1400" dirty="0"/>
              <a:t>Account Registration</a:t>
            </a:r>
          </a:p>
          <a:p>
            <a:pPr algn="just"/>
            <a:r>
              <a:rPr lang="en-US" sz="1400" dirty="0"/>
              <a:t>Account Login</a:t>
            </a:r>
          </a:p>
          <a:p>
            <a:pPr algn="just"/>
            <a:r>
              <a:rPr lang="en-US" sz="1400" dirty="0"/>
              <a:t>Create Profile</a:t>
            </a:r>
          </a:p>
          <a:p>
            <a:pPr algn="just"/>
            <a:r>
              <a:rPr lang="en-US" sz="1400" dirty="0"/>
              <a:t>Edit Profile</a:t>
            </a:r>
          </a:p>
          <a:p>
            <a:pPr algn="just"/>
            <a:r>
              <a:rPr lang="en-US" sz="1400" dirty="0"/>
              <a:t>Delete Profile</a:t>
            </a:r>
          </a:p>
          <a:p>
            <a:pPr algn="just"/>
            <a:r>
              <a:rPr lang="en-US" sz="1400" dirty="0"/>
              <a:t>Update Adventure Interests</a:t>
            </a:r>
          </a:p>
          <a:p>
            <a:pPr algn="just"/>
            <a:r>
              <a:rPr lang="en-US" sz="1400" dirty="0"/>
              <a:t>Upload Pictures in the Profile</a:t>
            </a:r>
          </a:p>
          <a:p>
            <a:pPr algn="just"/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88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REVIEW THE GOALS OF </a:t>
            </a:r>
            <a:b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“LET’S ADVENTURE”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0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378391B3-1A71-4397-9820-F25360F6EF5A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F854C20-0DF3-4F29-8789-2B48E536135C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3A07136-F457-4697-A477-A74523D6861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228342C-348D-471D-8E54-0D046EFE9A4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C8AFF30-56A9-4826-98D8-52F8917CACFA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366294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ED3DC-8F64-4E34-A88D-4FFF12691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3472" y="1809345"/>
            <a:ext cx="5781878" cy="283237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u="sng" dirty="0">
                <a:hlinkClick r:id="rId2" tooltip="http://team2.pfcnyc.org/"/>
              </a:rPr>
              <a:t>http://team2.pfcnyc.org/</a:t>
            </a: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88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DEMO “LET’S ADVENTURE”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0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378391B3-1A71-4397-9820-F25360F6EF5A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F854C20-0DF3-4F29-8789-2B48E536135C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3A07136-F457-4697-A477-A74523D6861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228342C-348D-471D-8E54-0D046EFE9A4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C8AFF30-56A9-4826-98D8-52F8917CACFA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650317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TEAM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graphicFrame>
        <p:nvGraphicFramePr>
          <p:cNvPr id="15" name="Content Placeholder 3">
            <a:extLst>
              <a:ext uri="{FF2B5EF4-FFF2-40B4-BE49-F238E27FC236}">
                <a16:creationId xmlns:a16="http://schemas.microsoft.com/office/drawing/2014/main" id="{79AF9470-7305-2F46-88B6-C8354DF4B6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845424"/>
              </p:ext>
            </p:extLst>
          </p:nvPr>
        </p:nvGraphicFramePr>
        <p:xfrm>
          <a:off x="628650" y="1639888"/>
          <a:ext cx="78867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79668238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6411706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831820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Hours (Spent/Est)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458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PRODUCT 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Pratusha</a:t>
                      </a:r>
                      <a:r>
                        <a:rPr lang="en-US" dirty="0"/>
                        <a:t> Raya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65/60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588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SCRUM MASTER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Md </a:t>
                      </a:r>
                      <a:r>
                        <a:rPr lang="en-US" dirty="0" err="1"/>
                        <a:t>Jobair</a:t>
                      </a:r>
                      <a:r>
                        <a:rPr lang="en-US" dirty="0"/>
                        <a:t> Hossain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65/60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079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Kavya 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13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TEAM 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Santhiya</a:t>
                      </a:r>
                      <a:r>
                        <a:rPr lang="en-US" dirty="0"/>
                        <a:t>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532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TEAM 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Ebot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Tabi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551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8526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SPRINT OVERVIEW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graphicFrame>
        <p:nvGraphicFramePr>
          <p:cNvPr id="16" name="Content Placeholder 3">
            <a:extLst>
              <a:ext uri="{FF2B5EF4-FFF2-40B4-BE49-F238E27FC236}">
                <a16:creationId xmlns:a16="http://schemas.microsoft.com/office/drawing/2014/main" id="{3B22186E-B1B8-B544-B428-790ADFA0FE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9668007"/>
              </p:ext>
            </p:extLst>
          </p:nvPr>
        </p:nvGraphicFramePr>
        <p:xfrm>
          <a:off x="435595" y="1729100"/>
          <a:ext cx="8129934" cy="11724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89">
                  <a:extLst>
                    <a:ext uri="{9D8B030D-6E8A-4147-A177-3AD203B41FA5}">
                      <a16:colId xmlns:a16="http://schemas.microsoft.com/office/drawing/2014/main" val="2796682387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4264117069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3544647912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1831820049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2575849647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2902665160"/>
                    </a:ext>
                  </a:extLst>
                </a:gridCol>
              </a:tblGrid>
              <a:tr h="390822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Planned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Completed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330843"/>
                  </a:ext>
                </a:extLst>
              </a:tr>
              <a:tr h="3908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Story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Story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458865"/>
                  </a:ext>
                </a:extLst>
              </a:tr>
              <a:tr h="3908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5883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241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BURNDOWN CHART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E87100-ACD2-BB4E-954D-35FB89D8A1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0537" y="1370013"/>
            <a:ext cx="6802925" cy="326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13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SPRINT BACKLOG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994D7C-A095-7945-91BC-F470F6846E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6034" y="1215526"/>
            <a:ext cx="7110439" cy="341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61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CONT..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EB2C2A59-A7B5-3242-8716-29DAE225E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52172"/>
            <a:ext cx="8151779" cy="211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299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88"/>
            <a:ext cx="7886700" cy="994172"/>
          </a:xfrm>
        </p:spPr>
        <p:txBody>
          <a:bodyPr/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FEEDBACK</a:t>
            </a:r>
            <a:endParaRPr lang="en-US" b="1" dirty="0">
              <a:latin typeface="Narkisim" panose="020B0604020202020204" pitchFamily="34" charset="-79"/>
              <a:cs typeface="Narkisim" panose="020B0604020202020204" pitchFamily="34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0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480AF821-B34F-494D-9B86-9829CDD9181A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A4363DA-0EF9-477E-B74A-D5C1F3161AE0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5111AFB-2F8F-4726-AB9A-E1D57087FDB2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8773CEE8-7774-4617-ACFF-FB4F74F54E91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B281616-2CFC-4736-B353-1C5445B63638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2F0804-C234-5042-BB12-448682907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worked?</a:t>
            </a:r>
          </a:p>
          <a:p>
            <a:r>
              <a:rPr lang="en-US" dirty="0"/>
              <a:t>What is not working?</a:t>
            </a:r>
          </a:p>
          <a:p>
            <a:r>
              <a:rPr lang="en-US" dirty="0"/>
              <a:t>Do we need to make adjustments?</a:t>
            </a:r>
          </a:p>
          <a:p>
            <a:r>
              <a:rPr lang="en-US" dirty="0"/>
              <a:t>Are we ready for Sprint #2?</a:t>
            </a:r>
          </a:p>
        </p:txBody>
      </p:sp>
    </p:spTree>
    <p:extLst>
      <p:ext uri="{BB962C8B-B14F-4D97-AF65-F5344CB8AC3E}">
        <p14:creationId xmlns:p14="http://schemas.microsoft.com/office/powerpoint/2010/main" val="2365189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1739</TotalTime>
  <Words>149</Words>
  <Application>Microsoft Macintosh PowerPoint</Application>
  <PresentationFormat>On-screen Show (16:9)</PresentationFormat>
  <Paragraphs>57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Adobe Garamond Pro Bold</vt:lpstr>
      <vt:lpstr>Narkisim</vt:lpstr>
      <vt:lpstr>Arial</vt:lpstr>
      <vt:lpstr>Calibri</vt:lpstr>
      <vt:lpstr>Calibri Light</vt:lpstr>
      <vt:lpstr>Times New Roman</vt:lpstr>
      <vt:lpstr>Office Theme</vt:lpstr>
      <vt:lpstr>PowerPoint Presentation</vt:lpstr>
      <vt:lpstr>LET’S REVIEW THE GOALS OF  “LET’S ADVENTURE”</vt:lpstr>
      <vt:lpstr>LET’S DEMO “LET’S ADVENTURE”</vt:lpstr>
      <vt:lpstr>TEAM</vt:lpstr>
      <vt:lpstr>SPRINT OVERVIEW</vt:lpstr>
      <vt:lpstr>BURNDOWN CHART</vt:lpstr>
      <vt:lpstr>SPRINT BACKLOG</vt:lpstr>
      <vt:lpstr>CONT..</vt:lpstr>
      <vt:lpstr>FEEDBACK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Hossain Faruk, Md Jobair</dc:creator>
  <cp:lastModifiedBy>Pratusha Raya</cp:lastModifiedBy>
  <cp:revision>115</cp:revision>
  <dcterms:created xsi:type="dcterms:W3CDTF">2021-05-23T20:47:35Z</dcterms:created>
  <dcterms:modified xsi:type="dcterms:W3CDTF">2022-03-28T02:57:04Z</dcterms:modified>
</cp:coreProperties>
</file>

<file path=docProps/thumbnail.jpeg>
</file>